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262" r:id="rId3"/>
    <p:sldId id="261" r:id="rId4"/>
    <p:sldId id="296" r:id="rId5"/>
    <p:sldId id="333" r:id="rId6"/>
    <p:sldId id="339" r:id="rId7"/>
    <p:sldId id="337" r:id="rId8"/>
    <p:sldId id="338" r:id="rId9"/>
    <p:sldId id="272" r:id="rId10"/>
    <p:sldId id="275" r:id="rId11"/>
    <p:sldId id="276" r:id="rId12"/>
    <p:sldId id="278" r:id="rId13"/>
    <p:sldId id="324" r:id="rId14"/>
    <p:sldId id="281" r:id="rId15"/>
    <p:sldId id="334" r:id="rId16"/>
    <p:sldId id="307" r:id="rId17"/>
    <p:sldId id="329" r:id="rId18"/>
    <p:sldId id="335" r:id="rId19"/>
    <p:sldId id="308" r:id="rId20"/>
    <p:sldId id="328" r:id="rId21"/>
    <p:sldId id="280" r:id="rId22"/>
    <p:sldId id="282" r:id="rId23"/>
    <p:sldId id="274" r:id="rId24"/>
    <p:sldId id="273" r:id="rId25"/>
    <p:sldId id="265" r:id="rId26"/>
    <p:sldId id="258" r:id="rId27"/>
    <p:sldId id="327" r:id="rId28"/>
    <p:sldId id="266" r:id="rId29"/>
    <p:sldId id="332" r:id="rId30"/>
    <p:sldId id="326" r:id="rId31"/>
    <p:sldId id="268"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325" r:id="rId45"/>
    <p:sldId id="331" r:id="rId46"/>
    <p:sldId id="312" r:id="rId47"/>
    <p:sldId id="330" r:id="rId48"/>
    <p:sldId id="313" r:id="rId49"/>
    <p:sldId id="314" r:id="rId50"/>
    <p:sldId id="315" r:id="rId51"/>
    <p:sldId id="316" r:id="rId52"/>
    <p:sldId id="317" r:id="rId53"/>
    <p:sldId id="318" r:id="rId54"/>
    <p:sldId id="319" r:id="rId55"/>
    <p:sldId id="320" r:id="rId56"/>
    <p:sldId id="321" r:id="rId57"/>
    <p:sldId id="322" r:id="rId58"/>
    <p:sldId id="323" r:id="rId59"/>
    <p:sldId id="295" r:id="rId60"/>
    <p:sldId id="309" r:id="rId61"/>
    <p:sldId id="311" r:id="rId62"/>
    <p:sldId id="310" r:id="rId63"/>
    <p:sldId id="299" r:id="rId64"/>
    <p:sldId id="300" r:id="rId65"/>
    <p:sldId id="301" r:id="rId66"/>
    <p:sldId id="302" r:id="rId67"/>
    <p:sldId id="306" r:id="rId68"/>
    <p:sldId id="304" r:id="rId69"/>
    <p:sldId id="305" r:id="rId70"/>
    <p:sldId id="259" r:id="rId71"/>
    <p:sldId id="270" r:id="rId72"/>
    <p:sldId id="269" r:id="rId73"/>
    <p:sldId id="264" r:id="rId74"/>
    <p:sldId id="271" r:id="rId75"/>
    <p:sldId id="336"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4"/>
    <p:restoredTop sz="94327"/>
  </p:normalViewPr>
  <p:slideViewPr>
    <p:cSldViewPr snapToObjects="1" showGuides="1">
      <p:cViewPr varScale="1">
        <p:scale>
          <a:sx n="134" d="100"/>
          <a:sy n="134" d="100"/>
        </p:scale>
        <p:origin x="208" y="248"/>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61</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62</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2019/7/7</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2019/7/7</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5.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6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8.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4" name="グループ化 103">
            <a:extLst>
              <a:ext uri="{FF2B5EF4-FFF2-40B4-BE49-F238E27FC236}">
                <a16:creationId xmlns:a16="http://schemas.microsoft.com/office/drawing/2014/main" id="{CA545B9D-8336-9640-BEA9-44D4167D0338}"/>
              </a:ext>
            </a:extLst>
          </p:cNvPr>
          <p:cNvGrpSpPr/>
          <p:nvPr/>
        </p:nvGrpSpPr>
        <p:grpSpPr>
          <a:xfrm flipH="1">
            <a:off x="2988376" y="652573"/>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flipH="1">
            <a:off x="886227" y="146449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a:off x="3781411" y="964357"/>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flipH="1">
            <a:off x="3860988" y="1195789"/>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flipH="1">
            <a:off x="4472277" y="955186"/>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flipH="1">
            <a:off x="6110696" y="251488"/>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5400000" flipH="1">
            <a:off x="9238436" y="3285829"/>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flipH="1">
            <a:off x="10200612" y="394964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flipH="1">
            <a:off x="10440730" y="1593920"/>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flipH="1">
            <a:off x="10384723" y="3242557"/>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flipH="1">
            <a:off x="6948817" y="2374345"/>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flipH="1">
            <a:off x="5257857" y="2599037"/>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flipH="1">
            <a:off x="4932592" y="5477108"/>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flipH="1">
            <a:off x="3708456" y="215005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flipH="1">
            <a:off x="2628336" y="3092582"/>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flipH="1">
            <a:off x="4064723" y="6310787"/>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flipH="1">
            <a:off x="2409288" y="6300830"/>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flipH="1">
            <a:off x="3925078" y="5664389"/>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flipH="1">
            <a:off x="3925079" y="767906"/>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flipH="1">
            <a:off x="8415899" y="3623943"/>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flipH="1">
            <a:off x="8581655" y="76156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flipH="1">
            <a:off x="9656127" y="2180282"/>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a:t>
            </a: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7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a:t>
            </a:r>
            <a:r>
              <a:rPr lang="ja-JP" altLang="en-US" sz="1400">
                <a:solidFill>
                  <a:schemeClr val="tx1"/>
                </a:solidFill>
              </a:rPr>
              <a:t>位置値</a:t>
            </a:r>
            <a:r>
              <a:rPr kumimoji="1" lang="en-US" altLang="ja-JP" sz="1400" dirty="0">
                <a:solidFill>
                  <a:schemeClr val="tx1"/>
                </a:solidFill>
              </a:rPr>
              <a:t>[</a:t>
            </a:r>
            <a:r>
              <a:rPr kumimoji="1" lang="ja-JP" altLang="en-US" sz="1400">
                <a:solidFill>
                  <a:schemeClr val="tx1"/>
                </a:solidFill>
              </a:rPr>
              <a:t>度</a:t>
            </a:r>
            <a:r>
              <a:rPr kumimoji="1" lang="en-US" altLang="ja-JP" sz="140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8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142644" y="4293625"/>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26120" y="50032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spTree>
    <p:extLst>
      <p:ext uri="{BB962C8B-B14F-4D97-AF65-F5344CB8AC3E}">
        <p14:creationId xmlns:p14="http://schemas.microsoft.com/office/powerpoint/2010/main" val="3063684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8735" r="50000"/>
          <a:stretch/>
        </p:blipFill>
        <p:spPr>
          <a:xfrm>
            <a:off x="496578" y="4080527"/>
            <a:ext cx="4676491" cy="2596917"/>
          </a:xfrm>
          <a:prstGeom prst="rect">
            <a:avLst/>
          </a:prstGeom>
          <a:ln w="38100">
            <a:solidFill>
              <a:schemeClr val="tx1"/>
            </a:solidFill>
          </a:ln>
        </p:spPr>
      </p:pic>
      <p:pic>
        <p:nvPicPr>
          <p:cNvPr id="22" name="図 21">
            <a:extLst>
              <a:ext uri="{FF2B5EF4-FFF2-40B4-BE49-F238E27FC236}">
                <a16:creationId xmlns:a16="http://schemas.microsoft.com/office/drawing/2014/main" id="{1A630378-830A-054A-8971-9F574695FD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r="-162" b="39686"/>
          <a:stretch/>
        </p:blipFill>
        <p:spPr>
          <a:xfrm rot="16200000">
            <a:off x="4996150" y="496403"/>
            <a:ext cx="4699313" cy="3795757"/>
          </a:xfrm>
          <a:prstGeom prst="rect">
            <a:avLst/>
          </a:prstGeom>
          <a:ln w="38100">
            <a:solidFill>
              <a:schemeClr val="tx1"/>
            </a:solidFill>
          </a:ln>
        </p:spPr>
      </p:pic>
      <p:pic>
        <p:nvPicPr>
          <p:cNvPr id="23" name="図 22">
            <a:extLst>
              <a:ext uri="{FF2B5EF4-FFF2-40B4-BE49-F238E27FC236}">
                <a16:creationId xmlns:a16="http://schemas.microsoft.com/office/drawing/2014/main" id="{CB4A5ABF-F0E0-AE49-B8CC-124F67E9A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0000" b="40104"/>
          <a:stretch/>
        </p:blipFill>
        <p:spPr>
          <a:xfrm rot="10800000">
            <a:off x="496578" y="44625"/>
            <a:ext cx="4676491" cy="3769441"/>
          </a:xfrm>
          <a:prstGeom prst="rect">
            <a:avLst/>
          </a:prstGeom>
          <a:ln w="38100">
            <a:solidFill>
              <a:schemeClr val="tx1"/>
            </a:solidFill>
          </a:ln>
        </p:spPr>
      </p:pic>
      <p:pic>
        <p:nvPicPr>
          <p:cNvPr id="24" name="図 23">
            <a:extLst>
              <a:ext uri="{FF2B5EF4-FFF2-40B4-BE49-F238E27FC236}">
                <a16:creationId xmlns:a16="http://schemas.microsoft.com/office/drawing/2014/main" id="{2C6AF360-89C3-8143-8045-8C736BE7B2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t="59205" r="-162"/>
          <a:stretch/>
        </p:blipFill>
        <p:spPr>
          <a:xfrm rot="10800000">
            <a:off x="7448475" y="4241992"/>
            <a:ext cx="4699313" cy="2567344"/>
          </a:xfrm>
          <a:prstGeom prst="rect">
            <a:avLst/>
          </a:prstGeom>
          <a:ln w="38100">
            <a:solidFill>
              <a:schemeClr val="tx1"/>
            </a:solidFill>
          </a:ln>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407368" y="1738346"/>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 name="グループ化 26">
            <a:extLst>
              <a:ext uri="{FF2B5EF4-FFF2-40B4-BE49-F238E27FC236}">
                <a16:creationId xmlns:a16="http://schemas.microsoft.com/office/drawing/2014/main" id="{74843BEE-A8FF-6844-83D3-0D235AC04FEF}"/>
              </a:ext>
            </a:extLst>
          </p:cNvPr>
          <p:cNvGrpSpPr/>
          <p:nvPr/>
        </p:nvGrpSpPr>
        <p:grpSpPr>
          <a:xfrm>
            <a:off x="623392" y="4648766"/>
            <a:ext cx="2016224" cy="2092602"/>
            <a:chOff x="7248128" y="836712"/>
            <a:chExt cx="2016224" cy="2092602"/>
          </a:xfrm>
        </p:grpSpPr>
        <p:grpSp>
          <p:nvGrpSpPr>
            <p:cNvPr id="28" name="グループ化 27">
              <a:extLst>
                <a:ext uri="{FF2B5EF4-FFF2-40B4-BE49-F238E27FC236}">
                  <a16:creationId xmlns:a16="http://schemas.microsoft.com/office/drawing/2014/main" id="{07B16AFF-42BC-D845-A5C3-BC8392633CCB}"/>
                </a:ext>
              </a:extLst>
            </p:cNvPr>
            <p:cNvGrpSpPr/>
            <p:nvPr/>
          </p:nvGrpSpPr>
          <p:grpSpPr>
            <a:xfrm>
              <a:off x="7320136" y="836712"/>
              <a:ext cx="1944216" cy="2092602"/>
              <a:chOff x="6672064" y="1556792"/>
              <a:chExt cx="1944216" cy="2092602"/>
            </a:xfrm>
          </p:grpSpPr>
          <p:grpSp>
            <p:nvGrpSpPr>
              <p:cNvPr id="30" name="グループ化 29">
                <a:extLst>
                  <a:ext uri="{FF2B5EF4-FFF2-40B4-BE49-F238E27FC236}">
                    <a16:creationId xmlns:a16="http://schemas.microsoft.com/office/drawing/2014/main" id="{1A96696E-FEC8-C24C-8A29-4B9044B7303F}"/>
                  </a:ext>
                </a:extLst>
              </p:cNvPr>
              <p:cNvGrpSpPr/>
              <p:nvPr/>
            </p:nvGrpSpPr>
            <p:grpSpPr>
              <a:xfrm>
                <a:off x="6744072" y="1988840"/>
                <a:ext cx="1440160" cy="1440160"/>
                <a:chOff x="6744072" y="1988840"/>
                <a:chExt cx="1440160" cy="1440160"/>
              </a:xfrm>
            </p:grpSpPr>
            <p:cxnSp>
              <p:nvCxnSpPr>
                <p:cNvPr id="34" name="直線コネクタ 33">
                  <a:extLst>
                    <a:ext uri="{FF2B5EF4-FFF2-40B4-BE49-F238E27FC236}">
                      <a16:creationId xmlns:a16="http://schemas.microsoft.com/office/drawing/2014/main" id="{CDDF52D7-EB5D-3C43-8792-2C706EFB84DC}"/>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C0148D1-7829-0749-926F-F72A1295D506}"/>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正方形/長方形 30">
                <a:extLst>
                  <a:ext uri="{FF2B5EF4-FFF2-40B4-BE49-F238E27FC236}">
                    <a16:creationId xmlns:a16="http://schemas.microsoft.com/office/drawing/2014/main" id="{112EE57E-6E91-9B4E-BF43-A751C4DD603D}"/>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2" name="正方形/長方形 31">
                <a:extLst>
                  <a:ext uri="{FF2B5EF4-FFF2-40B4-BE49-F238E27FC236}">
                    <a16:creationId xmlns:a16="http://schemas.microsoft.com/office/drawing/2014/main" id="{971C70CF-02EE-EC47-86B1-D0F118F6F989}"/>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3" name="正方形/長方形 32">
                <a:extLst>
                  <a:ext uri="{FF2B5EF4-FFF2-40B4-BE49-F238E27FC236}">
                    <a16:creationId xmlns:a16="http://schemas.microsoft.com/office/drawing/2014/main" id="{DBA5E7FE-BC8A-524A-AE6A-9D4A926F4F17}"/>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9" name="円/楕円 28">
              <a:extLst>
                <a:ext uri="{FF2B5EF4-FFF2-40B4-BE49-F238E27FC236}">
                  <a16:creationId xmlns:a16="http://schemas.microsoft.com/office/drawing/2014/main" id="{9F489D5B-7DF8-1A4A-B77C-362B3EB52B49}"/>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6" name="グループ化 35">
            <a:extLst>
              <a:ext uri="{FF2B5EF4-FFF2-40B4-BE49-F238E27FC236}">
                <a16:creationId xmlns:a16="http://schemas.microsoft.com/office/drawing/2014/main" id="{5E5E14D7-6DF7-E544-8730-D3CEE707AF52}"/>
              </a:ext>
            </a:extLst>
          </p:cNvPr>
          <p:cNvGrpSpPr/>
          <p:nvPr/>
        </p:nvGrpSpPr>
        <p:grpSpPr>
          <a:xfrm>
            <a:off x="5447928" y="2767766"/>
            <a:ext cx="2016224" cy="2092602"/>
            <a:chOff x="7248128" y="836712"/>
            <a:chExt cx="2016224" cy="2092602"/>
          </a:xfrm>
        </p:grpSpPr>
        <p:grpSp>
          <p:nvGrpSpPr>
            <p:cNvPr id="37" name="グループ化 36">
              <a:extLst>
                <a:ext uri="{FF2B5EF4-FFF2-40B4-BE49-F238E27FC236}">
                  <a16:creationId xmlns:a16="http://schemas.microsoft.com/office/drawing/2014/main" id="{01507E3E-C619-2A48-993A-7CC1B92FB7F3}"/>
                </a:ext>
              </a:extLst>
            </p:cNvPr>
            <p:cNvGrpSpPr/>
            <p:nvPr/>
          </p:nvGrpSpPr>
          <p:grpSpPr>
            <a:xfrm>
              <a:off x="7320136" y="836712"/>
              <a:ext cx="1944216" cy="2092602"/>
              <a:chOff x="6672064" y="1556792"/>
              <a:chExt cx="1944216" cy="2092602"/>
            </a:xfrm>
          </p:grpSpPr>
          <p:grpSp>
            <p:nvGrpSpPr>
              <p:cNvPr id="39" name="グループ化 38">
                <a:extLst>
                  <a:ext uri="{FF2B5EF4-FFF2-40B4-BE49-F238E27FC236}">
                    <a16:creationId xmlns:a16="http://schemas.microsoft.com/office/drawing/2014/main" id="{9AB01AAC-B154-8445-A9E8-8CA2F32871A6}"/>
                  </a:ext>
                </a:extLst>
              </p:cNvPr>
              <p:cNvGrpSpPr/>
              <p:nvPr/>
            </p:nvGrpSpPr>
            <p:grpSpPr>
              <a:xfrm>
                <a:off x="6744072" y="1988840"/>
                <a:ext cx="1440160" cy="1440160"/>
                <a:chOff x="6744072" y="1988840"/>
                <a:chExt cx="1440160" cy="1440160"/>
              </a:xfrm>
            </p:grpSpPr>
            <p:cxnSp>
              <p:nvCxnSpPr>
                <p:cNvPr id="61" name="直線コネクタ 60">
                  <a:extLst>
                    <a:ext uri="{FF2B5EF4-FFF2-40B4-BE49-F238E27FC236}">
                      <a16:creationId xmlns:a16="http://schemas.microsoft.com/office/drawing/2014/main" id="{9CC88BC9-B0DF-744D-8484-4C788910DEB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2987071-5758-B14B-AD37-5E56C8DA91CF}"/>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正方形/長方形 57">
                <a:extLst>
                  <a:ext uri="{FF2B5EF4-FFF2-40B4-BE49-F238E27FC236}">
                    <a16:creationId xmlns:a16="http://schemas.microsoft.com/office/drawing/2014/main" id="{0B448C55-E2E7-234E-90D4-47C890522B42}"/>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9" name="正方形/長方形 58">
                <a:extLst>
                  <a:ext uri="{FF2B5EF4-FFF2-40B4-BE49-F238E27FC236}">
                    <a16:creationId xmlns:a16="http://schemas.microsoft.com/office/drawing/2014/main" id="{D54ACEA5-BDA0-0C4B-8C2A-0BD6C0A21980}"/>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0" name="正方形/長方形 59">
                <a:extLst>
                  <a:ext uri="{FF2B5EF4-FFF2-40B4-BE49-F238E27FC236}">
                    <a16:creationId xmlns:a16="http://schemas.microsoft.com/office/drawing/2014/main" id="{2B90578D-9A65-014D-8711-4FEE41EF996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8" name="円/楕円 37">
              <a:extLst>
                <a:ext uri="{FF2B5EF4-FFF2-40B4-BE49-F238E27FC236}">
                  <a16:creationId xmlns:a16="http://schemas.microsoft.com/office/drawing/2014/main" id="{33046C1A-F712-0A41-95A1-7074E6B4217C}"/>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7608168" y="4936798"/>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3" name="1 つの角を切り取った四角形 62">
            <a:extLst>
              <a:ext uri="{FF2B5EF4-FFF2-40B4-BE49-F238E27FC236}">
                <a16:creationId xmlns:a16="http://schemas.microsoft.com/office/drawing/2014/main" id="{77062F2C-8A9C-D649-9558-4D253444FE4E}"/>
              </a:ext>
            </a:extLst>
          </p:cNvPr>
          <p:cNvSpPr/>
          <p:nvPr/>
        </p:nvSpPr>
        <p:spPr>
          <a:xfrm flipH="1">
            <a:off x="551383" y="126990"/>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左コース</a:t>
            </a:r>
            <a:endParaRPr kumimoji="1" lang="ja-JP" altLang="en-US" sz="1600" dirty="0" err="1">
              <a:solidFill>
                <a:schemeClr val="tx1"/>
              </a:solidFill>
            </a:endParaRPr>
          </a:p>
        </p:txBody>
      </p:sp>
      <p:sp>
        <p:nvSpPr>
          <p:cNvPr id="64" name="1 つの角を切り取った四角形 63">
            <a:extLst>
              <a:ext uri="{FF2B5EF4-FFF2-40B4-BE49-F238E27FC236}">
                <a16:creationId xmlns:a16="http://schemas.microsoft.com/office/drawing/2014/main" id="{5411B7C8-7499-7347-BF3E-AEB445FC60DF}"/>
              </a:ext>
            </a:extLst>
          </p:cNvPr>
          <p:cNvSpPr/>
          <p:nvPr/>
        </p:nvSpPr>
        <p:spPr>
          <a:xfrm flipH="1">
            <a:off x="2818628" y="4207926"/>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左ブロック並べ</a:t>
            </a:r>
            <a:endParaRPr kumimoji="1" lang="ja-JP" altLang="en-US" sz="1600" dirty="0" err="1">
              <a:solidFill>
                <a:schemeClr val="tx1"/>
              </a:solidFill>
            </a:endParaRPr>
          </a:p>
        </p:txBody>
      </p:sp>
      <p:sp>
        <p:nvSpPr>
          <p:cNvPr id="65" name="1 つの角を切り取った四角形 64">
            <a:extLst>
              <a:ext uri="{FF2B5EF4-FFF2-40B4-BE49-F238E27FC236}">
                <a16:creationId xmlns:a16="http://schemas.microsoft.com/office/drawing/2014/main" id="{A507A574-B792-F845-83E3-7E6169A2AD78}"/>
              </a:ext>
            </a:extLst>
          </p:cNvPr>
          <p:cNvSpPr/>
          <p:nvPr/>
        </p:nvSpPr>
        <p:spPr>
          <a:xfrm flipH="1">
            <a:off x="6950468" y="117953"/>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6208A16B-CF8C-D14B-BC11-C97D188BC693}"/>
              </a:ext>
            </a:extLst>
          </p:cNvPr>
          <p:cNvSpPr/>
          <p:nvPr/>
        </p:nvSpPr>
        <p:spPr>
          <a:xfrm flipH="1">
            <a:off x="9806983" y="4365501"/>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Tree>
    <p:extLst>
      <p:ext uri="{BB962C8B-B14F-4D97-AF65-F5344CB8AC3E}">
        <p14:creationId xmlns:p14="http://schemas.microsoft.com/office/powerpoint/2010/main" val="3501101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A7E5639A-A241-BD45-AEB6-5B9189F60995}"/>
              </a:ext>
            </a:extLst>
          </p:cNvPr>
          <p:cNvGraphicFramePr>
            <a:graphicFrameLocks noGrp="1"/>
          </p:cNvGraphicFramePr>
          <p:nvPr>
            <p:extLst>
              <p:ext uri="{D42A27DB-BD31-4B8C-83A1-F6EECF244321}">
                <p14:modId xmlns:p14="http://schemas.microsoft.com/office/powerpoint/2010/main" val="4276592275"/>
              </p:ext>
            </p:extLst>
          </p:nvPr>
        </p:nvGraphicFramePr>
        <p:xfrm>
          <a:off x="1271464" y="404665"/>
          <a:ext cx="8496944" cy="6192684"/>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516057">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516057">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516057">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516057">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516057">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516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516057">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516057">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516057">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516057">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516057">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516057">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3813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 name="グループ化 21">
            <a:extLst>
              <a:ext uri="{FF2B5EF4-FFF2-40B4-BE49-F238E27FC236}">
                <a16:creationId xmlns:a16="http://schemas.microsoft.com/office/drawing/2014/main" id="{991EE05D-207D-0144-9721-A5C5061B4167}"/>
              </a:ext>
            </a:extLst>
          </p:cNvPr>
          <p:cNvGrpSpPr/>
          <p:nvPr/>
        </p:nvGrpSpPr>
        <p:grpSpPr>
          <a:xfrm rot="10800000">
            <a:off x="4187788" y="-27383"/>
            <a:ext cx="2016224" cy="2092602"/>
            <a:chOff x="7248128" y="836712"/>
            <a:chExt cx="2016224" cy="2092602"/>
          </a:xfrm>
        </p:grpSpPr>
        <p:grpSp>
          <p:nvGrpSpPr>
            <p:cNvPr id="23" name="グループ化 22">
              <a:extLst>
                <a:ext uri="{FF2B5EF4-FFF2-40B4-BE49-F238E27FC236}">
                  <a16:creationId xmlns:a16="http://schemas.microsoft.com/office/drawing/2014/main" id="{C73860CF-849E-594C-831A-B54EE496DFCB}"/>
                </a:ext>
              </a:extLst>
            </p:cNvPr>
            <p:cNvGrpSpPr/>
            <p:nvPr/>
          </p:nvGrpSpPr>
          <p:grpSpPr>
            <a:xfrm>
              <a:off x="7320136" y="836712"/>
              <a:ext cx="1944216" cy="2092602"/>
              <a:chOff x="6672064" y="1556792"/>
              <a:chExt cx="1944216" cy="2092602"/>
            </a:xfrm>
          </p:grpSpPr>
          <p:grpSp>
            <p:nvGrpSpPr>
              <p:cNvPr id="25" name="グループ化 24">
                <a:extLst>
                  <a:ext uri="{FF2B5EF4-FFF2-40B4-BE49-F238E27FC236}">
                    <a16:creationId xmlns:a16="http://schemas.microsoft.com/office/drawing/2014/main" id="{3EAFEB3F-3C4F-D348-809C-F2917BB934E7}"/>
                  </a:ext>
                </a:extLst>
              </p:cNvPr>
              <p:cNvGrpSpPr/>
              <p:nvPr/>
            </p:nvGrpSpPr>
            <p:grpSpPr>
              <a:xfrm>
                <a:off x="6744072" y="1988840"/>
                <a:ext cx="1440160" cy="1440160"/>
                <a:chOff x="6744072" y="1988840"/>
                <a:chExt cx="1440160" cy="1440160"/>
              </a:xfrm>
            </p:grpSpPr>
            <p:cxnSp>
              <p:nvCxnSpPr>
                <p:cNvPr id="29" name="直線コネクタ 28">
                  <a:extLst>
                    <a:ext uri="{FF2B5EF4-FFF2-40B4-BE49-F238E27FC236}">
                      <a16:creationId xmlns:a16="http://schemas.microsoft.com/office/drawing/2014/main" id="{22654D75-875C-6E4F-9164-EE36E375985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FAE01DF-3814-304A-99F8-B3A1DE372A2E}"/>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正方形/長方形 25">
                <a:extLst>
                  <a:ext uri="{FF2B5EF4-FFF2-40B4-BE49-F238E27FC236}">
                    <a16:creationId xmlns:a16="http://schemas.microsoft.com/office/drawing/2014/main" id="{7B980EB2-45F8-0048-878C-F48873BAE718}"/>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7" name="正方形/長方形 26">
                <a:extLst>
                  <a:ext uri="{FF2B5EF4-FFF2-40B4-BE49-F238E27FC236}">
                    <a16:creationId xmlns:a16="http://schemas.microsoft.com/office/drawing/2014/main" id="{567A5437-5656-CF47-81F4-F5F3DFE7EFE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8" name="正方形/長方形 27">
                <a:extLst>
                  <a:ext uri="{FF2B5EF4-FFF2-40B4-BE49-F238E27FC236}">
                    <a16:creationId xmlns:a16="http://schemas.microsoft.com/office/drawing/2014/main" id="{84C05B0A-B78B-6F44-BD37-11C5EA1BC3C1}"/>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4" name="円/楕円 23">
              <a:extLst>
                <a:ext uri="{FF2B5EF4-FFF2-40B4-BE49-F238E27FC236}">
                  <a16:creationId xmlns:a16="http://schemas.microsoft.com/office/drawing/2014/main" id="{5A87C6BA-3E82-C549-9D7A-AAE8446C78A7}"/>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421BC32F-6ADB-0C42-8451-74BB3A155C40}"/>
              </a:ext>
            </a:extLst>
          </p:cNvPr>
          <p:cNvGrpSpPr/>
          <p:nvPr/>
        </p:nvGrpSpPr>
        <p:grpSpPr>
          <a:xfrm rot="5400000">
            <a:off x="6025966" y="6435"/>
            <a:ext cx="2016224" cy="2092602"/>
            <a:chOff x="7248128" y="836712"/>
            <a:chExt cx="2016224" cy="2092602"/>
          </a:xfrm>
        </p:grpSpPr>
        <p:grpSp>
          <p:nvGrpSpPr>
            <p:cNvPr id="32" name="グループ化 31">
              <a:extLst>
                <a:ext uri="{FF2B5EF4-FFF2-40B4-BE49-F238E27FC236}">
                  <a16:creationId xmlns:a16="http://schemas.microsoft.com/office/drawing/2014/main" id="{0C5EC0F2-B774-DB44-AD9B-7F4A126B3694}"/>
                </a:ext>
              </a:extLst>
            </p:cNvPr>
            <p:cNvGrpSpPr/>
            <p:nvPr/>
          </p:nvGrpSpPr>
          <p:grpSpPr>
            <a:xfrm>
              <a:off x="7320136" y="836712"/>
              <a:ext cx="1944216" cy="2092602"/>
              <a:chOff x="6672064" y="1556792"/>
              <a:chExt cx="1944216" cy="2092602"/>
            </a:xfrm>
          </p:grpSpPr>
          <p:grpSp>
            <p:nvGrpSpPr>
              <p:cNvPr id="34" name="グループ化 33">
                <a:extLst>
                  <a:ext uri="{FF2B5EF4-FFF2-40B4-BE49-F238E27FC236}">
                    <a16:creationId xmlns:a16="http://schemas.microsoft.com/office/drawing/2014/main" id="{4C5E1A79-5E0A-934A-80EF-96227D78333B}"/>
                  </a:ext>
                </a:extLst>
              </p:cNvPr>
              <p:cNvGrpSpPr/>
              <p:nvPr/>
            </p:nvGrpSpPr>
            <p:grpSpPr>
              <a:xfrm>
                <a:off x="6744072" y="1988840"/>
                <a:ext cx="1440160" cy="1440160"/>
                <a:chOff x="6744072" y="1988840"/>
                <a:chExt cx="1440160" cy="1440160"/>
              </a:xfrm>
            </p:grpSpPr>
            <p:cxnSp>
              <p:nvCxnSpPr>
                <p:cNvPr id="38" name="直線コネクタ 37">
                  <a:extLst>
                    <a:ext uri="{FF2B5EF4-FFF2-40B4-BE49-F238E27FC236}">
                      <a16:creationId xmlns:a16="http://schemas.microsoft.com/office/drawing/2014/main" id="{8AC42C5A-9739-9445-911C-2B2FC67B4620}"/>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429B8AF-0643-CB4E-B699-029B6E658CDB}"/>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A5181999-553F-3C49-9208-0A008F7701F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6" name="正方形/長方形 35">
                <a:extLst>
                  <a:ext uri="{FF2B5EF4-FFF2-40B4-BE49-F238E27FC236}">
                    <a16:creationId xmlns:a16="http://schemas.microsoft.com/office/drawing/2014/main" id="{611AE997-598E-354E-9155-991CFA50D4BC}"/>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7" name="正方形/長方形 36">
                <a:extLst>
                  <a:ext uri="{FF2B5EF4-FFF2-40B4-BE49-F238E27FC236}">
                    <a16:creationId xmlns:a16="http://schemas.microsoft.com/office/drawing/2014/main" id="{7241CD01-44DA-CB45-A7DD-E010BABA5408}"/>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3" name="円/楕円 32">
              <a:extLst>
                <a:ext uri="{FF2B5EF4-FFF2-40B4-BE49-F238E27FC236}">
                  <a16:creationId xmlns:a16="http://schemas.microsoft.com/office/drawing/2014/main" id="{46C9D5D6-E99C-844B-9385-D6FA24F2AC65}"/>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58" name="グループ化 57">
            <a:extLst>
              <a:ext uri="{FF2B5EF4-FFF2-40B4-BE49-F238E27FC236}">
                <a16:creationId xmlns:a16="http://schemas.microsoft.com/office/drawing/2014/main" id="{4BF9C816-99B5-A44F-93D3-6A3347C925D2}"/>
              </a:ext>
            </a:extLst>
          </p:cNvPr>
          <p:cNvGrpSpPr/>
          <p:nvPr/>
        </p:nvGrpSpPr>
        <p:grpSpPr>
          <a:xfrm rot="10800000">
            <a:off x="8998551" y="3852308"/>
            <a:ext cx="2016224" cy="2092602"/>
            <a:chOff x="7248128" y="836712"/>
            <a:chExt cx="2016224" cy="2092602"/>
          </a:xfrm>
        </p:grpSpPr>
        <p:grpSp>
          <p:nvGrpSpPr>
            <p:cNvPr id="59" name="グループ化 58">
              <a:extLst>
                <a:ext uri="{FF2B5EF4-FFF2-40B4-BE49-F238E27FC236}">
                  <a16:creationId xmlns:a16="http://schemas.microsoft.com/office/drawing/2014/main" id="{53BA5828-7EE0-9E43-A4B0-169C42319764}"/>
                </a:ext>
              </a:extLst>
            </p:cNvPr>
            <p:cNvGrpSpPr/>
            <p:nvPr/>
          </p:nvGrpSpPr>
          <p:grpSpPr>
            <a:xfrm>
              <a:off x="7320136" y="836712"/>
              <a:ext cx="1944216" cy="2092602"/>
              <a:chOff x="6672064" y="1556792"/>
              <a:chExt cx="1944216" cy="2092602"/>
            </a:xfrm>
          </p:grpSpPr>
          <p:grpSp>
            <p:nvGrpSpPr>
              <p:cNvPr id="61" name="グループ化 60">
                <a:extLst>
                  <a:ext uri="{FF2B5EF4-FFF2-40B4-BE49-F238E27FC236}">
                    <a16:creationId xmlns:a16="http://schemas.microsoft.com/office/drawing/2014/main" id="{12930015-E88E-1D47-BE53-8FB1638A997C}"/>
                  </a:ext>
                </a:extLst>
              </p:cNvPr>
              <p:cNvGrpSpPr/>
              <p:nvPr/>
            </p:nvGrpSpPr>
            <p:grpSpPr>
              <a:xfrm>
                <a:off x="6744072" y="1988840"/>
                <a:ext cx="1440160" cy="1440160"/>
                <a:chOff x="6744072" y="1988840"/>
                <a:chExt cx="1440160" cy="1440160"/>
              </a:xfrm>
            </p:grpSpPr>
            <p:cxnSp>
              <p:nvCxnSpPr>
                <p:cNvPr id="65" name="直線コネクタ 64">
                  <a:extLst>
                    <a:ext uri="{FF2B5EF4-FFF2-40B4-BE49-F238E27FC236}">
                      <a16:creationId xmlns:a16="http://schemas.microsoft.com/office/drawing/2014/main" id="{C892B811-6B29-5C49-A717-993D53CBDD12}"/>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3BB0F3D6-A45C-D243-8965-2A7AF35FFDE8}"/>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正方形/長方形 61">
                <a:extLst>
                  <a:ext uri="{FF2B5EF4-FFF2-40B4-BE49-F238E27FC236}">
                    <a16:creationId xmlns:a16="http://schemas.microsoft.com/office/drawing/2014/main" id="{B49552AF-E7D9-7943-9F92-DAB6958DE9D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63" name="正方形/長方形 62">
                <a:extLst>
                  <a:ext uri="{FF2B5EF4-FFF2-40B4-BE49-F238E27FC236}">
                    <a16:creationId xmlns:a16="http://schemas.microsoft.com/office/drawing/2014/main" id="{2971BB96-8F21-B94C-8003-852DBFF9FA2D}"/>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4" name="正方形/長方形 63">
                <a:extLst>
                  <a:ext uri="{FF2B5EF4-FFF2-40B4-BE49-F238E27FC236}">
                    <a16:creationId xmlns:a16="http://schemas.microsoft.com/office/drawing/2014/main" id="{F8B3D6AF-8497-2F4B-94B6-9BC19E9A0C99}"/>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60" name="円/楕円 59">
              <a:extLst>
                <a:ext uri="{FF2B5EF4-FFF2-40B4-BE49-F238E27FC236}">
                  <a16:creationId xmlns:a16="http://schemas.microsoft.com/office/drawing/2014/main" id="{C447D591-1697-E640-8263-F7C719E4AD7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85753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TotalTime>
  <Words>2154</Words>
  <Application>Microsoft Macintosh PowerPoint</Application>
  <PresentationFormat>ワイド画面</PresentationFormat>
  <Paragraphs>923</Paragraphs>
  <Slides>75</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75</vt:i4>
      </vt:variant>
    </vt:vector>
  </HeadingPairs>
  <TitlesOfParts>
    <vt:vector size="79"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275</cp:revision>
  <dcterms:created xsi:type="dcterms:W3CDTF">2019-04-11T12:00:35Z</dcterms:created>
  <dcterms:modified xsi:type="dcterms:W3CDTF">2019-07-07T11:26:43Z</dcterms:modified>
</cp:coreProperties>
</file>